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32" r:id="rId3"/>
    <p:sldId id="259" r:id="rId4"/>
    <p:sldId id="300" r:id="rId5"/>
    <p:sldId id="260" r:id="rId6"/>
    <p:sldId id="333" r:id="rId7"/>
    <p:sldId id="334" r:id="rId8"/>
    <p:sldId id="335" r:id="rId9"/>
    <p:sldId id="336" r:id="rId10"/>
    <p:sldId id="337" r:id="rId11"/>
    <p:sldId id="338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 showGuides="1">
      <p:cViewPr varScale="1">
        <p:scale>
          <a:sx n="94" d="100"/>
          <a:sy n="94" d="100"/>
        </p:scale>
        <p:origin x="78" y="20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10/27/2019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10/27/2019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10/27/2019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10/27/2019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10/27/2019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10/27/2019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45317-BBFE-4F0C-9317-B3AECEC546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Multiplication Rule for Exponents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25D714-6D5D-46F5-9521-7F9626C858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Mathematics</a:t>
            </a:r>
          </a:p>
        </p:txBody>
      </p:sp>
    </p:spTree>
    <p:extLst>
      <p:ext uri="{BB962C8B-B14F-4D97-AF65-F5344CB8AC3E}">
        <p14:creationId xmlns:p14="http://schemas.microsoft.com/office/powerpoint/2010/main" val="173032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6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513743" y="1324551"/>
                <a:ext cx="5164513" cy="1491615"/>
              </a:xfrm>
            </p:spPr>
            <p:txBody>
              <a:bodyPr>
                <a:normAutofit/>
              </a:bodyPr>
              <a:lstStyle/>
              <a:p>
                <a:pPr/>
                <a14:m>
                  <m:oMath xmlns:m="http://schemas.openxmlformats.org/officeDocument/2006/math">
                    <m:sSup>
                      <m:sSupPr>
                        <m:ctrlP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n-US" sz="7200" i="1">
                                <a:solidFill>
                                  <a:schemeClr val="tx2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7200" i="1">
                                <a:solidFill>
                                  <a:schemeClr val="tx2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7200" i="1">
                                <a:solidFill>
                                  <a:schemeClr val="tx2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7200" i="1">
                                <a:solidFill>
                                  <a:schemeClr val="tx2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6</m:t>
                            </m:r>
                          </m:sup>
                        </m:sSup>
                        <m: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) (</m:t>
                        </m:r>
                        <m: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−6</m:t>
                        </m:r>
                      </m:sup>
                    </m:sSup>
                    <m:r>
                      <a:rPr lang="en-US" sz="7200" i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513743" y="1324551"/>
                <a:ext cx="5164513" cy="1491615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85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146935" y="1303539"/>
                <a:ext cx="7356764" cy="1200671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sz="7200" i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(−3</m:t>
                    </m:r>
                    <m:r>
                      <a:rPr lang="en-US" sz="7200" i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7200" i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)(4</m:t>
                    </m:r>
                    <m:sSup>
                      <m:sSupPr>
                        <m:ctrlP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7200" i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7200" i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(−</m:t>
                    </m:r>
                    <m:sSup>
                      <m:sSupPr>
                        <m:ctrlP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7200" i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7200" dirty="0"/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146935" y="1303539"/>
                <a:ext cx="7356764" cy="120067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4763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282786" y="60267"/>
            <a:ext cx="3626427" cy="974148"/>
          </a:xfrm>
        </p:spPr>
        <p:txBody>
          <a:bodyPr>
            <a:normAutofit/>
          </a:bodyPr>
          <a:lstStyle/>
          <a:p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THESE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81940" y="1214119"/>
                <a:ext cx="11628120" cy="3845561"/>
              </a:xfrm>
            </p:spPr>
            <p:txBody>
              <a:bodyPr numCol="2">
                <a:noAutofit/>
              </a:bodyPr>
              <a:lstStyle/>
              <a:p>
                <a:pPr marL="825246" indent="-742950">
                  <a:lnSpc>
                    <a:spcPct val="10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𝐚</m:t>
                        </m:r>
                      </m:e>
                      <m:sup>
                        <m:r>
                          <a:rPr lang="en-US" sz="4400" b="1" i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sSup>
                      <m:sSupPr>
                        <m:ctrlPr>
                          <a:rPr lang="en-US" sz="44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𝐛</m:t>
                        </m:r>
                      </m:e>
                      <m:sup>
                        <m:r>
                          <a:rPr lang="en-US" sz="4400" b="1" i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𝟓</m:t>
                        </m:r>
                      </m:sup>
                    </m:sSup>
                  </m:oMath>
                </a14:m>
                <a:endParaRPr lang="en-US" sz="4400" b="1" baseline="30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825246" indent="-742950">
                  <a:lnSpc>
                    <a:spcPct val="100000"/>
                  </a:lnSpc>
                  <a:buFont typeface="+mj-lt"/>
                  <a:buAutoNum type="arabicPeriod"/>
                </a:pPr>
                <a:endParaRPr lang="en-US" sz="4400" b="1" baseline="30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96646" indent="-514350">
                  <a:buAutoNum type="arabi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𝐚</m:t>
                        </m:r>
                      </m:e>
                      <m:sup>
                        <m:r>
                          <a:rPr lang="en-US" sz="4400" b="1" i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𝟎</m:t>
                        </m:r>
                      </m:sup>
                    </m:sSup>
                    <m:sSup>
                      <m:sSupPr>
                        <m:ctrlPr>
                          <a:rPr lang="en-US" sz="44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𝐛</m:t>
                        </m:r>
                      </m:e>
                      <m:sup>
                        <m:r>
                          <a:rPr lang="en-US" sz="4400" b="1" i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400" b="1" i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𝐜</m:t>
                    </m:r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96646" indent="-514350">
                  <a:lnSpc>
                    <a:spcPct val="100000"/>
                  </a:lnSpc>
                  <a:buAutoNum type="arabicPeriod"/>
                </a:pPr>
                <a:endParaRPr lang="en-US" sz="4400" b="1" baseline="30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96646" indent="-514350">
                  <a:lnSpc>
                    <a:spcPct val="100000"/>
                  </a:lnSpc>
                  <a:buAutoNum type="arabicPeriod"/>
                </a:pP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𝟓</m:t>
                        </m:r>
                      </m:sup>
                    </m:sSup>
                  </m:oMath>
                </a14:m>
                <a:endParaRPr lang="en-US" sz="4400" b="1" baseline="30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96646" indent="-514350">
                  <a:lnSpc>
                    <a:spcPct val="100000"/>
                  </a:lnSpc>
                  <a:buAutoNum type="arabicPeriod"/>
                </a:pP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sSup>
                      <m:sSup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</m:oMath>
                </a14:m>
                <a:endParaRPr lang="en-US" sz="4400" b="1" baseline="30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96646" indent="-514350">
                  <a:lnSpc>
                    <a:spcPct val="100000"/>
                  </a:lnSpc>
                  <a:buAutoNum type="arabicPeriod"/>
                </a:pPr>
                <a:endParaRPr lang="en-US" sz="4400" b="1" baseline="30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96646" indent="-514350">
                  <a:buAutoNum type="arabicPeriod"/>
                </a:pP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𝟎</m:t>
                        </m:r>
                      </m:sup>
                    </m:sSup>
                    <m:sSup>
                      <m:sSup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𝟓</m:t>
                        </m:r>
                      </m:sup>
                    </m:sSup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sSup>
                      <m:sSup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𝟓</m:t>
                        </m:r>
                      </m:sup>
                    </m:sSup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𝒛</m:t>
                    </m:r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96646" indent="-514350">
                  <a:lnSpc>
                    <a:spcPct val="100000"/>
                  </a:lnSpc>
                  <a:buAutoNum type="arabicPeriod"/>
                </a:pPr>
                <a:endParaRPr lang="en-US" sz="4400" b="1" baseline="30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96646" indent="-514350">
                  <a:buAutoNum type="arabicPeriod"/>
                </a:pP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𝟏𝟎</m:t>
                        </m:r>
                      </m:sup>
                    </m:sSup>
                    <m:sSup>
                      <m:sSup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∙−</m:t>
                    </m:r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</m:t>
                    </m:r>
                    <m:sSup>
                      <m:sSup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𝟏𝟐</m:t>
                        </m:r>
                      </m:sup>
                    </m:sSup>
                    <m:sSup>
                      <m:sSup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81940" y="1214119"/>
                <a:ext cx="11628120" cy="3845561"/>
              </a:xfrm>
              <a:blipFill>
                <a:blip r:embed="rId2"/>
                <a:stretch>
                  <a:fillRect l="-2306" t="-3328" b="-55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4590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72160"/>
            <a:ext cx="4333240" cy="120396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7720" y="1905000"/>
            <a:ext cx="10576560" cy="3048000"/>
          </a:xfrm>
        </p:spPr>
        <p:txBody>
          <a:bodyPr>
            <a:normAutofit/>
          </a:bodyPr>
          <a:lstStyle/>
          <a:p>
            <a:pPr marL="82296" indent="0">
              <a:buClr>
                <a:schemeClr val="tx2"/>
              </a:buClr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apply the multiplication rules of exponents to</a:t>
            </a:r>
          </a:p>
          <a:p>
            <a:pPr marL="82296" indent="0">
              <a:buClr>
                <a:schemeClr val="tx2"/>
              </a:buClr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calculate the product of two or three mathematical terms.</a:t>
            </a:r>
          </a:p>
          <a:p>
            <a:pPr marL="0" indent="0">
              <a:buClr>
                <a:schemeClr val="tx2"/>
              </a:buClr>
              <a:buNone/>
            </a:pPr>
            <a:endParaRPr lang="en-US" sz="3200" dirty="0"/>
          </a:p>
          <a:p>
            <a:pPr marL="0" indent="0">
              <a:buClr>
                <a:schemeClr val="tx2"/>
              </a:buClr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Students will apply the negative and zero exponent rules to     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calculate the product of two or three mathematical terms. 	</a:t>
            </a:r>
          </a:p>
        </p:txBody>
      </p:sp>
    </p:spTree>
    <p:extLst>
      <p:ext uri="{BB962C8B-B14F-4D97-AF65-F5344CB8AC3E}">
        <p14:creationId xmlns:p14="http://schemas.microsoft.com/office/powerpoint/2010/main" val="2614838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393825" y="117316"/>
            <a:ext cx="9404350" cy="984568"/>
          </a:xfrm>
        </p:spPr>
        <p:txBody>
          <a:bodyPr>
            <a:normAutofit/>
          </a:bodyPr>
          <a:lstStyle/>
          <a:p>
            <a:pPr algn="ctr"/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Zero Exponent Rule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393825" y="2236355"/>
                <a:ext cx="5949301" cy="1109518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Rule:</a:t>
                </a:r>
                <a14:m>
                  <m:oMath xmlns:m="http://schemas.openxmlformats.org/officeDocument/2006/math">
                    <m:r>
                      <a:rPr lang="en-US" sz="54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             </m:t>
                    </m:r>
                    <m:sSup>
                      <m:sSupPr>
                        <m:ctrlPr>
                          <a:rPr lang="en-US" sz="54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54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𝟎</m:t>
                        </m:r>
                      </m:sup>
                    </m:sSup>
                    <m:r>
                      <a:rPr lang="en-US" sz="5400" b="1" i="1" smtClean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5400" b="1" i="1" smtClean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393825" y="2236355"/>
                <a:ext cx="5949301" cy="1109518"/>
              </a:xfrm>
              <a:blipFill>
                <a:blip r:embed="rId2"/>
                <a:stretch>
                  <a:fillRect l="-5840" t="-6593" b="-49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6511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809240" y="116076"/>
            <a:ext cx="6370320" cy="1067233"/>
          </a:xfrm>
        </p:spPr>
        <p:txBody>
          <a:bodyPr>
            <a:normAutofit/>
          </a:bodyPr>
          <a:lstStyle/>
          <a:p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Negative Exponents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85775" y="1690688"/>
            <a:ext cx="11706225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Rule:</a:t>
            </a:r>
          </a:p>
          <a:p>
            <a:pPr>
              <a:buNone/>
            </a:pP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NEVER leave negative exponents in your answers!!</a:t>
            </a:r>
          </a:p>
          <a:p>
            <a:pPr>
              <a:buNone/>
            </a:pPr>
            <a:endParaRPr lang="en-US" sz="4400" dirty="0"/>
          </a:p>
          <a:p>
            <a:pPr>
              <a:buNone/>
            </a:pPr>
            <a:endParaRPr lang="en-US" sz="4400" dirty="0"/>
          </a:p>
          <a:p>
            <a:pPr>
              <a:buNone/>
            </a:pPr>
            <a:endParaRPr lang="en-US" sz="4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336965" y="1183309"/>
                <a:ext cx="4014176" cy="1908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66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6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66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66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US" sz="66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66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6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66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66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66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6965" y="1183309"/>
                <a:ext cx="4014176" cy="1908086"/>
              </a:xfrm>
              <a:prstGeom prst="rect">
                <a:avLst/>
              </a:prstGeom>
              <a:blipFill>
                <a:blip r:embed="rId2"/>
                <a:stretch>
                  <a:fillRect b="-47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6823416" y="1096586"/>
                <a:ext cx="4381649" cy="20815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72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72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72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72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72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72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</m:den>
                      </m:f>
                      <m:r>
                        <a:rPr lang="en-US" sz="72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7200" i="1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i="1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7200" i="1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</m:oMath>
                  </m:oMathPara>
                </a14:m>
                <a:endParaRPr lang="en-US" sz="72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3416" y="1096586"/>
                <a:ext cx="4381649" cy="2081532"/>
              </a:xfrm>
              <a:prstGeom prst="rect">
                <a:avLst/>
              </a:prstGeom>
              <a:blipFill>
                <a:blip r:embed="rId3"/>
                <a:stretch>
                  <a:fillRect b="-4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7317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4686300" y="1137285"/>
                <a:ext cx="2819400" cy="1158240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72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72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72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US" sz="4400" dirty="0"/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4686300" y="1137285"/>
                <a:ext cx="2819400" cy="115824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585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4686300" y="1137285"/>
                <a:ext cx="2819400" cy="1158240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72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𝑎𝑏</m:t>
                          </m:r>
                        </m:e>
                        <m:sup>
                          <m:r>
                            <a:rPr lang="en-US" sz="72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4400" dirty="0"/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4686300" y="1137285"/>
                <a:ext cx="2819400" cy="115824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2347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685309" y="1137285"/>
                <a:ext cx="4821381" cy="1491615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96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96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sz="96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sz="4400" dirty="0"/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685309" y="1137285"/>
                <a:ext cx="4821381" cy="1491615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5030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170959" y="1428229"/>
                <a:ext cx="5850082" cy="1512397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7200" i="1" smtClean="0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7200" b="0" i="1" smtClean="0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7200" i="1" smtClean="0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7200" b="0" i="1" smtClean="0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−7</m:t>
                          </m:r>
                        </m:sup>
                      </m:sSup>
                    </m:oMath>
                  </m:oMathPara>
                </a14:m>
                <a:endParaRPr lang="en-US" sz="4400" dirty="0"/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170959" y="1428229"/>
                <a:ext cx="5850082" cy="1512397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5166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090304" y="1381211"/>
                <a:ext cx="8011392" cy="1512398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sup>
                          </m:sSup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−8</m:t>
                          </m:r>
                        </m:sup>
                      </m:sSup>
                    </m:oMath>
                  </m:oMathPara>
                </a14:m>
                <a:endParaRPr lang="en-US" sz="7200" dirty="0"/>
              </a:p>
              <a:p>
                <a:pPr>
                  <a:buNone/>
                </a:pPr>
                <a:endParaRPr lang="en-US" sz="7200" dirty="0"/>
              </a:p>
              <a:p>
                <a:pPr>
                  <a:buNone/>
                </a:pPr>
                <a:endParaRPr lang="en-US" sz="4400" dirty="0"/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090304" y="1381211"/>
                <a:ext cx="8011392" cy="151239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971152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33</TotalTime>
  <Words>138</Words>
  <Application>Microsoft Office PowerPoint</Application>
  <PresentationFormat>Widescreen</PresentationFormat>
  <Paragraphs>43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Calibri Light</vt:lpstr>
      <vt:lpstr>Cambria Math</vt:lpstr>
      <vt:lpstr>Retrospect</vt:lpstr>
      <vt:lpstr>Multiplication Rule for Exponents</vt:lpstr>
      <vt:lpstr>Objective</vt:lpstr>
      <vt:lpstr>Zero Exponent Rule</vt:lpstr>
      <vt:lpstr>Negative Exponents</vt:lpstr>
      <vt:lpstr>Example 1</vt:lpstr>
      <vt:lpstr>Example 2</vt:lpstr>
      <vt:lpstr>Example 3</vt:lpstr>
      <vt:lpstr>Example 4</vt:lpstr>
      <vt:lpstr>Example 5</vt:lpstr>
      <vt:lpstr>Example 6</vt:lpstr>
      <vt:lpstr>Example 7</vt:lpstr>
      <vt:lpstr>TRY THESE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Multiplication Rule for Exponents</dc:title>
  <dc:creator>Michael Kuniega</dc:creator>
  <cp:lastModifiedBy>Michael Kuniega</cp:lastModifiedBy>
  <cp:revision>4</cp:revision>
  <dcterms:created xsi:type="dcterms:W3CDTF">2019-10-26T21:37:29Z</dcterms:created>
  <dcterms:modified xsi:type="dcterms:W3CDTF">2019-10-27T18:13:54Z</dcterms:modified>
</cp:coreProperties>
</file>